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9" r:id="rId7"/>
    <p:sldId id="270" r:id="rId8"/>
    <p:sldId id="260" r:id="rId9"/>
    <p:sldId id="286" r:id="rId10"/>
    <p:sldId id="261" r:id="rId11"/>
    <p:sldId id="276" r:id="rId12"/>
    <p:sldId id="283" r:id="rId13"/>
    <p:sldId id="281" r:id="rId14"/>
    <p:sldId id="277" r:id="rId15"/>
    <p:sldId id="278" r:id="rId16"/>
    <p:sldId id="280" r:id="rId17"/>
    <p:sldId id="282" r:id="rId18"/>
    <p:sldId id="287" r:id="rId19"/>
    <p:sldId id="285" r:id="rId20"/>
    <p:sldId id="26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91" autoAdjust="0"/>
  </p:normalViewPr>
  <p:slideViewPr>
    <p:cSldViewPr snapToGrid="0" showGuides="1">
      <p:cViewPr varScale="1">
        <p:scale>
          <a:sx n="109" d="100"/>
          <a:sy n="109" d="100"/>
        </p:scale>
        <p:origin x="612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1/2/2021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1/2/2021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741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27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43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439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4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4702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Sushama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388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883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587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028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71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524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002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2486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23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604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/>
              <a:t>PROJECT 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/>
              <a:t>Shaking Things Up</a:t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2" name="shield the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8415" y="56699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77594" y="1433230"/>
            <a:ext cx="6166743" cy="4685253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433231"/>
            <a:ext cx="468458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Largest 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832" y="2609790"/>
            <a:ext cx="3787287" cy="493275"/>
          </a:xfrm>
        </p:spPr>
        <p:txBody>
          <a:bodyPr/>
          <a:lstStyle/>
          <a:p>
            <a:r>
              <a:rPr lang="en-US" dirty="0"/>
              <a:t>25 Largest by Magnitude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largest earthquakes occurred mostly off the Asia and South America</a:t>
            </a:r>
          </a:p>
        </p:txBody>
      </p:sp>
      <p:pic>
        <p:nvPicPr>
          <p:cNvPr id="12" name="Picture 11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FBCFA929-C402-43B4-B6FD-07E204BA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717569"/>
            <a:ext cx="5495057" cy="40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689" y="2662895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14" y="328670"/>
            <a:ext cx="3532482" cy="1325563"/>
          </a:xfrm>
        </p:spPr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311" y="1720735"/>
            <a:ext cx="4357688" cy="493275"/>
          </a:xfrm>
        </p:spPr>
        <p:txBody>
          <a:bodyPr/>
          <a:lstStyle/>
          <a:p>
            <a:pPr algn="ctr"/>
            <a:r>
              <a:rPr lang="en-US" dirty="0"/>
              <a:t>Magnitude vs Depth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837031" y="134603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6150616" y="2632240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 txBox="1">
            <a:spLocks/>
          </p:cNvSpPr>
          <p:nvPr/>
        </p:nvSpPr>
        <p:spPr>
          <a:xfrm>
            <a:off x="6661238" y="1690080"/>
            <a:ext cx="4357688" cy="4932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Magnitude vs Significance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2" y="2662895"/>
            <a:ext cx="5090940" cy="339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6" y="2632240"/>
            <a:ext cx="5130177" cy="3420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66" y="2216835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between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Magnitude and Significance is 0.85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7225" y="2244358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between Magnitude and Depth is 0.04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6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912116" y="2412354"/>
            <a:ext cx="7046145" cy="354550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9" y="1433231"/>
            <a:ext cx="4357688" cy="1325563"/>
          </a:xfrm>
        </p:spPr>
        <p:txBody>
          <a:bodyPr/>
          <a:lstStyle/>
          <a:p>
            <a:r>
              <a:rPr lang="en-US" dirty="0"/>
              <a:t>Intensity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799" y="2609790"/>
            <a:ext cx="4357688" cy="493275"/>
          </a:xfrm>
        </p:spPr>
        <p:txBody>
          <a:bodyPr/>
          <a:lstStyle/>
          <a:p>
            <a:r>
              <a:rPr lang="en-US" dirty="0"/>
              <a:t>Build a 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54428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576604"/>
            <a:ext cx="6417425" cy="14859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477297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Categorized the whole dataset based on intensity</a:t>
            </a:r>
          </a:p>
          <a:p>
            <a:pPr lvl="1"/>
            <a:r>
              <a:rPr lang="en-US" dirty="0"/>
              <a:t>Mag 5 to 5.99: Moderate</a:t>
            </a:r>
          </a:p>
          <a:p>
            <a:pPr lvl="1"/>
            <a:r>
              <a:rPr lang="en-US" dirty="0"/>
              <a:t>Mag 6 to 6.99: Strong</a:t>
            </a:r>
          </a:p>
          <a:p>
            <a:pPr lvl="1"/>
            <a:r>
              <a:rPr lang="en-US" dirty="0"/>
              <a:t>Mag 7 to 7.99: Very Strong</a:t>
            </a:r>
          </a:p>
          <a:p>
            <a:pPr lvl="1"/>
            <a:r>
              <a:rPr lang="en-US" dirty="0"/>
              <a:t>Mag 8 to 8.99: Severe</a:t>
            </a:r>
          </a:p>
          <a:p>
            <a:pPr lvl="1"/>
            <a:r>
              <a:rPr lang="en-US" dirty="0"/>
              <a:t>Mag 9 to 9.99: Violent</a:t>
            </a:r>
          </a:p>
          <a:p>
            <a:pPr lvl="1"/>
            <a:r>
              <a:rPr lang="en-US" dirty="0"/>
              <a:t>Mag 10 and above: Extreme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3"/>
          <a:stretch/>
        </p:blipFill>
        <p:spPr>
          <a:xfrm>
            <a:off x="5038480" y="2856427"/>
            <a:ext cx="1747187" cy="2794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54" y="2526951"/>
            <a:ext cx="4969117" cy="33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&gt;7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703710" y="3237251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Look at countries with magnitudes above 7 to determine the top 10 most hit countries. </a:t>
            </a:r>
          </a:p>
          <a:p>
            <a:r>
              <a:rPr lang="en-US" sz="1800" dirty="0"/>
              <a:t>US is in the top 10, ranked No. 8, with 26 times of earthquakes above mag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21" y="1986945"/>
            <a:ext cx="4915242" cy="3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Magnitude </a:t>
            </a:r>
            <a:r>
              <a:rPr lang="en-US" dirty="0"/>
              <a:t>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15" y="1916084"/>
            <a:ext cx="4785360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Map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Most of the Earthquakes in the US fall on the West Coast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8"/>
          <a:stretch/>
        </p:blipFill>
        <p:spPr>
          <a:xfrm>
            <a:off x="6299938" y="1908998"/>
            <a:ext cx="4994596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6" y="876278"/>
            <a:ext cx="4357688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746" y="2052837"/>
            <a:ext cx="4357688" cy="49327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05375" y="1969998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293319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Has the frequency of earthquakes increase over time?</a:t>
            </a:r>
          </a:p>
          <a:p>
            <a:r>
              <a:rPr lang="en-US" sz="1800" dirty="0"/>
              <a:t>Has the severity (magnitude) of earthquakes increase over time?</a:t>
            </a:r>
          </a:p>
          <a:p>
            <a:r>
              <a:rPr lang="en-US" sz="1800" dirty="0"/>
              <a:t>Has the intensity (MMI) of earthquakes increase over time?</a:t>
            </a:r>
          </a:p>
          <a:p>
            <a:r>
              <a:rPr lang="en-US" sz="1800" dirty="0"/>
              <a:t>Is there a correlation between depth and magnitude?</a:t>
            </a:r>
          </a:p>
          <a:p>
            <a:r>
              <a:rPr lang="en-US" sz="1800" dirty="0"/>
              <a:t>Is there a correlation between intensity and magnitude?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6523422" y="293319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Answer - </a:t>
            </a:r>
            <a:r>
              <a:rPr lang="en-US" sz="1800" dirty="0" err="1" smtClean="0"/>
              <a:t>Corre</a:t>
            </a:r>
            <a:endParaRPr lang="en-US" sz="1800" dirty="0"/>
          </a:p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88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Participants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Jordan </a:t>
            </a:r>
            <a:r>
              <a:rPr lang="en-US" sz="2400" dirty="0" err="1"/>
              <a:t>Gilmartin</a:t>
            </a:r>
            <a:endParaRPr lang="en-US" sz="2400" dirty="0"/>
          </a:p>
          <a:p>
            <a:r>
              <a:rPr lang="en-US" sz="2400" dirty="0"/>
              <a:t>Lynell Robinson</a:t>
            </a:r>
          </a:p>
          <a:p>
            <a:r>
              <a:rPr lang="en-US" sz="2400" dirty="0"/>
              <a:t>Min </a:t>
            </a:r>
            <a:r>
              <a:rPr lang="en-US" sz="2400" dirty="0" err="1"/>
              <a:t>Xie</a:t>
            </a:r>
            <a:endParaRPr lang="en-US" sz="2400" dirty="0"/>
          </a:p>
          <a:p>
            <a:r>
              <a:rPr lang="en-US" sz="2400" dirty="0"/>
              <a:t>Nick </a:t>
            </a:r>
            <a:r>
              <a:rPr lang="en-US" sz="2400" dirty="0" err="1"/>
              <a:t>Mangarella</a:t>
            </a:r>
            <a:endParaRPr lang="en-US" sz="2400" dirty="0"/>
          </a:p>
          <a:p>
            <a:r>
              <a:rPr lang="en-US" sz="2400" dirty="0" err="1"/>
              <a:t>Sushama</a:t>
            </a:r>
            <a:r>
              <a:rPr lang="en-US" sz="2400" dirty="0"/>
              <a:t> </a:t>
            </a:r>
            <a:r>
              <a:rPr lang="en-US" sz="2400" dirty="0" err="1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impacts of earthquakes over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ever increasing changes in the climate, we want to take a look at what have been the impacts in nature</a:t>
            </a:r>
          </a:p>
          <a:p>
            <a:r>
              <a:rPr lang="en-US" dirty="0"/>
              <a:t>We decided to take a look at the impacts through natural disasters, specifically earthquakes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Phase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questions we wanted to explore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time?</a:t>
            </a:r>
          </a:p>
          <a:p>
            <a:r>
              <a:rPr lang="en-US" dirty="0"/>
              <a:t>Has the severity (magnitude) of earthquakes increase over time?</a:t>
            </a:r>
          </a:p>
          <a:p>
            <a:r>
              <a:rPr lang="en-US" dirty="0"/>
              <a:t>Has the intensity (MMI) of earthquakes increase over time?</a:t>
            </a:r>
          </a:p>
          <a:p>
            <a:r>
              <a:rPr lang="en-US" dirty="0"/>
              <a:t>Is there a correlation between depth and magnitude?</a:t>
            </a:r>
          </a:p>
          <a:p>
            <a:r>
              <a:rPr lang="en-US" dirty="0"/>
              <a:t>Is there a correlation between significance and magnitude?</a:t>
            </a:r>
          </a:p>
          <a:p>
            <a:r>
              <a:rPr lang="en-US" dirty="0"/>
              <a:t>How does this impact the US?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Toolset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APIs &amp;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Dataset Cleanup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Narrowing down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Pulled over 40 years of earthquake data we discovered:</a:t>
            </a:r>
          </a:p>
          <a:p>
            <a:pPr lvl="1"/>
            <a:r>
              <a:rPr lang="en-US" dirty="0"/>
              <a:t>Too much data to plot</a:t>
            </a:r>
          </a:p>
          <a:p>
            <a:pPr lvl="1"/>
            <a:r>
              <a:rPr lang="en-US" dirty="0"/>
              <a:t>Missing data as we went further back</a:t>
            </a:r>
          </a:p>
          <a:p>
            <a:endParaRPr lang="en-US" dirty="0"/>
          </a:p>
          <a:p>
            <a:r>
              <a:rPr lang="en-US" dirty="0"/>
              <a:t>Reset our focus to earthquakes with large magnitudes</a:t>
            </a:r>
          </a:p>
          <a:p>
            <a:pPr lvl="1"/>
            <a:r>
              <a:rPr lang="en-US" dirty="0"/>
              <a:t>Earthquakes with Magnitude &gt;5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41348" r="61750"/>
          <a:stretch/>
        </p:blipFill>
        <p:spPr>
          <a:xfrm>
            <a:off x="7065818" y="374073"/>
            <a:ext cx="4946072" cy="30147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22" r="62500"/>
          <a:stretch/>
        </p:blipFill>
        <p:spPr>
          <a:xfrm>
            <a:off x="7065818" y="3483033"/>
            <a:ext cx="4946072" cy="3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&gt;5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95" y="1705007"/>
            <a:ext cx="5485714" cy="36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number of earthquakes were consistent</a:t>
            </a:r>
          </a:p>
          <a:p>
            <a:r>
              <a:rPr lang="en-US" sz="1800" dirty="0"/>
              <a:t>Pattern breaks between early 2000’s</a:t>
            </a:r>
          </a:p>
        </p:txBody>
      </p:sp>
    </p:spTree>
    <p:extLst>
      <p:ext uri="{BB962C8B-B14F-4D97-AF65-F5344CB8AC3E}">
        <p14:creationId xmlns:p14="http://schemas.microsoft.com/office/powerpoint/2010/main" val="310345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4083732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1433231"/>
            <a:ext cx="3059241" cy="1325563"/>
          </a:xfrm>
        </p:spPr>
        <p:txBody>
          <a:bodyPr>
            <a:normAutofit/>
          </a:bodyPr>
          <a:lstStyle/>
          <a:p>
            <a:r>
              <a:rPr lang="en-US" dirty="0"/>
              <a:t>Magnitude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Magnitude by Decade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past two decades have seen some of the largest earthquakes above 8.0 in magnitude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001D42-A180-42E5-97C7-3EB230D7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12" y="1888214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45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480</Words>
  <Application>Microsoft Office PowerPoint</Application>
  <PresentationFormat>Widescreen</PresentationFormat>
  <Paragraphs>128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Code Here</vt:lpstr>
      <vt:lpstr>Dataset Cleanup</vt:lpstr>
      <vt:lpstr>Earthquakes</vt:lpstr>
      <vt:lpstr>Magnitude</vt:lpstr>
      <vt:lpstr>Largest Earthquakes</vt:lpstr>
      <vt:lpstr>Correlations</vt:lpstr>
      <vt:lpstr>Intensity Scale</vt:lpstr>
      <vt:lpstr>Top 10 Countries</vt:lpstr>
      <vt:lpstr>Earthquakes US</vt:lpstr>
      <vt:lpstr>Earthquakes US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2021-01-02T16:49:17Z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